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  <p:sldId id="272" r:id="rId12"/>
    <p:sldId id="269" r:id="rId13"/>
    <p:sldId id="268" r:id="rId14"/>
    <p:sldId id="271" r:id="rId15"/>
    <p:sldId id="270" r:id="rId16"/>
    <p:sldId id="273" r:id="rId17"/>
    <p:sldId id="275" r:id="rId18"/>
    <p:sldId id="274" r:id="rId19"/>
    <p:sldId id="276" r:id="rId20"/>
    <p:sldId id="277" r:id="rId21"/>
    <p:sldId id="281" r:id="rId22"/>
    <p:sldId id="282" r:id="rId23"/>
    <p:sldId id="283" r:id="rId24"/>
    <p:sldId id="284" r:id="rId25"/>
    <p:sldId id="278" r:id="rId26"/>
    <p:sldId id="280" r:id="rId27"/>
    <p:sldId id="279" r:id="rId28"/>
    <p:sldId id="285" r:id="rId29"/>
    <p:sldId id="286" r:id="rId30"/>
    <p:sldId id="290" r:id="rId31"/>
    <p:sldId id="287" r:id="rId32"/>
    <p:sldId id="288" r:id="rId33"/>
    <p:sldId id="289" r:id="rId34"/>
    <p:sldId id="291" r:id="rId35"/>
    <p:sldId id="292" r:id="rId36"/>
    <p:sldId id="293" r:id="rId37"/>
    <p:sldId id="294" r:id="rId38"/>
    <p:sldId id="295" r:id="rId39"/>
    <p:sldId id="296" r:id="rId40"/>
    <p:sldId id="297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842475-C84C-461B-83C2-50DE16E1B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B878DF-36C9-4B0A-A2D6-5A52338AC2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113AB7-C510-4439-9893-452298D82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328F2D-A640-4739-B61A-3D7ECBACD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9BC354-2424-4B48-8CB6-00E575C0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8756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22B49-42FA-4662-ACCD-37C25879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EEE474-9E34-4C02-95A0-4ED94E5C3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C57926-EDE2-4E96-9DBB-75D397AAF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C54FA5-5D3F-4BCE-9BE4-3A8AE9B2C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AB4042-C816-4F39-A03A-6C1BC5FC2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244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3E06A9-2EFE-4437-8AC5-2718B7D11F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50782B-92A6-40B0-BBAB-69803387B0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E23DD-C6AE-4181-9968-0147EFF19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3B4B9E-FC46-45EC-AE9F-05EE34295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827455-EA8A-479F-B91A-E9D0F5907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456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D3EF8C-6FEF-4937-80B7-58FBF3A3B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1A91B6-5859-4460-BE5B-1195E3297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40FDEB-C689-4F0A-B2DE-B99E57512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469DEE-27B2-4D8A-94A7-530ACB0D7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4DDAE7-8B33-4C9D-9A74-AB7B8A8F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688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3E16C-CB52-4163-9C78-D2BE64D3C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54AC59-0FA2-4971-B677-2334B11F6F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33738D-452F-4E55-AE01-37E92DA95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3191B8-E1CB-4B56-B156-F65878B18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71DC1B-8929-4BE7-AA1A-6A3CE19D1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5510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4D0275-B286-4402-B4E6-14CAF641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C93526-3F6C-42A9-848E-55E66BE002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56391AD-DDCD-4F48-A8DF-209347332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EB6E18-C884-40E6-B11E-0B616CC06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0333B5-3084-4028-A55F-F10CA3733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157517-B310-47B5-BFB8-9A86F29D2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190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0F8055-B5D6-47A3-95EF-587D457C4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E5BDEC-68CE-42D8-872F-FF323D2374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1F945E-65FB-499C-A570-931D7CE29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FE7ABC-E875-4B59-BEE5-8B1BC31C79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5F45F87-FDC0-4038-996C-49C827F80D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7C6042-8E86-401D-AA73-9B9FE52FD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8216E4-6C1A-4E70-94CA-264F66F4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E73B0F3-AF32-4892-BC35-9E1026323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038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07ECDE-E842-4793-A7A5-2F45FC4D4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2C0C45-1E8F-4BDE-9CA8-239411554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29B1DC-B60D-4E76-A3A7-0E1F8274E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507EC3C-E8E8-44CC-931A-75D48A755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53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CC119AC-D554-4DD3-AC54-5B904E448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65341D-AB73-4570-AC0D-02FF57356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F78AEC-7E41-4A5A-8E7F-3C8FBAFBD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749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5BD75F-3EE3-4509-A0C1-DA4985710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577FDC-5CC6-44DB-8E9C-638345D11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CC2A87-9CFE-446B-ACCC-DC5ADB35D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65FDCE-0553-4A8E-AAC4-A21842E87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4893C5-ED02-4BCE-BA62-A636DC06B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1CBB2-D656-4BDC-A537-6395742E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091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39E839-BF6E-4C2A-897F-07467CDAE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04CE98B-D14F-4987-884C-B5155B82A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2543BE-379F-4042-972A-3C570F3AF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F2E8C7-B93A-4842-A800-5653BEAF2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5BB634-52AB-4241-9430-7E895199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59166F-ECEA-43E6-9E8C-E0F66AD65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68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C6558DC-17C0-4C6C-B8D4-0FF2B3798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A0F03F-2A9D-43E5-9C08-4F4AC00BF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EF403F-BCAF-44B8-9F00-1AD871A7D2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BC597B-C7DA-46ED-B073-FEC242C4D2CD}" type="datetimeFigureOut">
              <a:rPr lang="ko-KR" altLang="en-US" smtClean="0"/>
              <a:t>2021-11-14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ABD7D5-D46F-47F1-89D8-CFAEE040F1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0D3A35-188C-4F01-881E-61C4FE131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4618F-4054-49E8-A88F-6AEFE080E5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799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BCD4AFB-D16E-42D2-BD6F-56915A3ABD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89" b="9185"/>
          <a:stretch/>
        </p:blipFill>
        <p:spPr>
          <a:xfrm>
            <a:off x="426720" y="294640"/>
            <a:ext cx="10972800" cy="561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89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F3BD5EF-EDB0-4CBC-B6B3-A768C3F566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37" r="44167" b="58519"/>
          <a:stretch/>
        </p:blipFill>
        <p:spPr>
          <a:xfrm>
            <a:off x="3220720" y="1838960"/>
            <a:ext cx="6126480" cy="222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21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A0CFF19-FFB5-4423-A06C-D7C4103008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59" t="13696" r="39496" b="71516"/>
          <a:stretch/>
        </p:blipFill>
        <p:spPr>
          <a:xfrm>
            <a:off x="2227811" y="2285999"/>
            <a:ext cx="5710843" cy="101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39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C28BA25-6714-47A1-B927-F2FEB53D10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9091" r="1238" b="5090"/>
          <a:stretch/>
        </p:blipFill>
        <p:spPr>
          <a:xfrm>
            <a:off x="609600" y="623454"/>
            <a:ext cx="10837025" cy="588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821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C3E9D4-2F82-45CC-A014-62269EB15D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60" t="14425" r="35177" b="73939"/>
          <a:stretch/>
        </p:blipFill>
        <p:spPr>
          <a:xfrm>
            <a:off x="1321723" y="1920241"/>
            <a:ext cx="6184669" cy="79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77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37CEF11-D338-4C8E-8A64-AE5C56E893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52" r="-884" b="18788"/>
          <a:stretch/>
        </p:blipFill>
        <p:spPr>
          <a:xfrm>
            <a:off x="609600" y="764770"/>
            <a:ext cx="11069782" cy="480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28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8527F87-9E1F-416E-9301-BF45ACB6C3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94" r="120" b="18648"/>
          <a:stretch/>
        </p:blipFill>
        <p:spPr>
          <a:xfrm>
            <a:off x="609600" y="795130"/>
            <a:ext cx="10959548" cy="47840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C0F6A2-F60A-40E0-A1D2-08D844CF0578}"/>
              </a:ext>
            </a:extLst>
          </p:cNvPr>
          <p:cNvSpPr txBox="1"/>
          <p:nvPr/>
        </p:nvSpPr>
        <p:spPr>
          <a:xfrm flipH="1">
            <a:off x="4817223" y="4256117"/>
            <a:ext cx="6845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박종범</a:t>
            </a:r>
            <a:r>
              <a:rPr lang="ko-KR" altLang="en-US" dirty="0"/>
              <a:t> </a:t>
            </a:r>
            <a:r>
              <a:rPr lang="en-US" altLang="ko-KR" dirty="0"/>
              <a:t>: body</a:t>
            </a:r>
            <a:r>
              <a:rPr lang="ko-KR" altLang="en-US" dirty="0"/>
              <a:t>의 </a:t>
            </a:r>
            <a:r>
              <a:rPr lang="en-US" altLang="ko-KR" dirty="0" err="1"/>
              <a:t>paddin</a:t>
            </a:r>
            <a:r>
              <a:rPr lang="ko-KR" altLang="en-US" dirty="0"/>
              <a:t>과 </a:t>
            </a:r>
            <a:r>
              <a:rPr lang="en-US" altLang="ko-KR" dirty="0"/>
              <a:t>margin</a:t>
            </a:r>
            <a:r>
              <a:rPr lang="ko-KR" altLang="en-US" dirty="0"/>
              <a:t>을 </a:t>
            </a:r>
            <a:r>
              <a:rPr lang="en-US" altLang="ko-KR" dirty="0"/>
              <a:t>0</a:t>
            </a:r>
            <a:r>
              <a:rPr lang="ko-KR" altLang="en-US" dirty="0"/>
              <a:t>으로 하면 된다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실패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7791C0-1807-4566-953B-722A772EA1EA}"/>
              </a:ext>
            </a:extLst>
          </p:cNvPr>
          <p:cNvSpPr txBox="1"/>
          <p:nvPr/>
        </p:nvSpPr>
        <p:spPr>
          <a:xfrm>
            <a:off x="4713316" y="5079076"/>
            <a:ext cx="6026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정다연 </a:t>
            </a:r>
            <a:r>
              <a:rPr lang="en-US" altLang="ko-KR" dirty="0"/>
              <a:t>: </a:t>
            </a:r>
            <a:r>
              <a:rPr lang="ko-KR" altLang="en-US" dirty="0"/>
              <a:t>그냥 박스 크기를 조정해야 하나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201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90D8151-93BD-4454-BBF2-82C54F2CB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72" t="28148" r="48703" b="51556"/>
          <a:stretch/>
        </p:blipFill>
        <p:spPr>
          <a:xfrm>
            <a:off x="62757" y="247918"/>
            <a:ext cx="10399613" cy="30378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974C541-6AF2-4E3F-AE0B-4A5CE1563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105" y="1037081"/>
            <a:ext cx="5248275" cy="5372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66EAF5-F784-4DC7-ACA7-E894ADBE8235}"/>
              </a:ext>
            </a:extLst>
          </p:cNvPr>
          <p:cNvSpPr txBox="1"/>
          <p:nvPr/>
        </p:nvSpPr>
        <p:spPr>
          <a:xfrm>
            <a:off x="264160" y="4003040"/>
            <a:ext cx="890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Form</a:t>
            </a:r>
            <a:r>
              <a:rPr lang="ko-KR" altLang="en-US" dirty="0"/>
              <a:t>태그로 </a:t>
            </a:r>
            <a:r>
              <a:rPr lang="en-US" altLang="ko-KR" dirty="0"/>
              <a:t>width : 75%</a:t>
            </a:r>
            <a:r>
              <a:rPr lang="ko-KR" altLang="en-US" dirty="0"/>
              <a:t>로 </a:t>
            </a:r>
            <a:r>
              <a:rPr lang="ko-KR" altLang="en-US" dirty="0" err="1"/>
              <a:t>고정해두어서</a:t>
            </a:r>
            <a:r>
              <a:rPr lang="ko-KR" altLang="en-US" dirty="0"/>
              <a:t> 가로폭이 원하는 대로 출력되지 않았다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92350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B44B1F-5642-464F-9A24-F108028B29C6}"/>
              </a:ext>
            </a:extLst>
          </p:cNvPr>
          <p:cNvSpPr txBox="1"/>
          <p:nvPr/>
        </p:nvSpPr>
        <p:spPr>
          <a:xfrm>
            <a:off x="1769386" y="4327005"/>
            <a:ext cx="6929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방안 </a:t>
            </a:r>
            <a:r>
              <a:rPr lang="en-US" altLang="ko-KR" dirty="0"/>
              <a:t>1 by me.. Form </a:t>
            </a:r>
            <a:r>
              <a:rPr lang="ko-KR" altLang="en-US" dirty="0"/>
              <a:t>태그의 설정을 없앴다</a:t>
            </a:r>
            <a:r>
              <a:rPr lang="en-US" altLang="ko-KR" dirty="0"/>
              <a:t>. </a:t>
            </a:r>
            <a:r>
              <a:rPr lang="ko-KR" altLang="en-US" dirty="0" err="1"/>
              <a:t>ㅇㅇ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A958340-7F34-4EA7-8B24-CC5FC60069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60" t="14425" r="35177" b="73939"/>
          <a:stretch/>
        </p:blipFill>
        <p:spPr>
          <a:xfrm>
            <a:off x="526593" y="1244380"/>
            <a:ext cx="10691510" cy="137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28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E0B62B6-A561-46A7-B38F-33D8F75E42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0" t="13914" r="37197" b="66763"/>
          <a:stretch/>
        </p:blipFill>
        <p:spPr>
          <a:xfrm>
            <a:off x="1457738" y="954158"/>
            <a:ext cx="9487501" cy="20805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55A8FE-FDAA-4057-92C4-D109A3B524B1}"/>
              </a:ext>
            </a:extLst>
          </p:cNvPr>
          <p:cNvSpPr txBox="1"/>
          <p:nvPr/>
        </p:nvSpPr>
        <p:spPr>
          <a:xfrm>
            <a:off x="2122550" y="3934700"/>
            <a:ext cx="69299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방안 </a:t>
            </a:r>
            <a:r>
              <a:rPr lang="en-US" altLang="ko-KR" dirty="0"/>
              <a:t>2 section, body</a:t>
            </a:r>
            <a:r>
              <a:rPr lang="ko-KR" altLang="en-US" dirty="0"/>
              <a:t>태그를 </a:t>
            </a:r>
            <a:r>
              <a:rPr lang="ko-KR" altLang="en-US" dirty="0" err="1"/>
              <a:t>손봄ㅁ</a:t>
            </a:r>
            <a:r>
              <a:rPr lang="en-US" altLang="ko-KR" dirty="0"/>
              <a:t>.. By </a:t>
            </a:r>
            <a:r>
              <a:rPr lang="ko-KR" altLang="en-US" dirty="0"/>
              <a:t>종범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96852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FC572F0-CE01-48FA-8A9D-95FA6CB53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92" t="9738" r="26529" b="21798"/>
          <a:stretch/>
        </p:blipFill>
        <p:spPr>
          <a:xfrm>
            <a:off x="976044" y="390417"/>
            <a:ext cx="6575461" cy="59387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AEC7F6-541C-4A2C-8CEB-032B1D90E0D1}"/>
              </a:ext>
            </a:extLst>
          </p:cNvPr>
          <p:cNvSpPr txBox="1"/>
          <p:nvPr/>
        </p:nvSpPr>
        <p:spPr>
          <a:xfrm>
            <a:off x="8537825" y="2301411"/>
            <a:ext cx="2938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오류 </a:t>
            </a:r>
            <a:r>
              <a:rPr lang="en-US" altLang="ko-KR" dirty="0"/>
              <a:t>2: </a:t>
            </a:r>
            <a:r>
              <a:rPr lang="ko-KR" altLang="en-US" dirty="0"/>
              <a:t>뭘 입력해도 </a:t>
            </a:r>
            <a:r>
              <a:rPr lang="en-US" altLang="ko-KR" dirty="0"/>
              <a:t>22</a:t>
            </a:r>
            <a:r>
              <a:rPr lang="ko-KR" altLang="en-US" dirty="0"/>
              <a:t>가 출력됨</a:t>
            </a:r>
          </a:p>
        </p:txBody>
      </p:sp>
    </p:spTree>
    <p:extLst>
      <p:ext uri="{BB962C8B-B14F-4D97-AF65-F5344CB8AC3E}">
        <p14:creationId xmlns:p14="http://schemas.microsoft.com/office/powerpoint/2010/main" val="2084972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F7130E8-3F18-4F62-9175-101EF9A72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6" t="10814" r="8425" b="72149"/>
          <a:stretch/>
        </p:blipFill>
        <p:spPr>
          <a:xfrm>
            <a:off x="1117600" y="1300480"/>
            <a:ext cx="93980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6353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53594A7-0133-4AF7-B1C0-94F1608BF8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49" t="26967" r="39919" b="20599"/>
          <a:stretch/>
        </p:blipFill>
        <p:spPr>
          <a:xfrm>
            <a:off x="1226049" y="975912"/>
            <a:ext cx="5873393" cy="490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57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863F444-F0D8-4075-A68B-DAA9F035A8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56" t="28165" r="40387" b="21348"/>
          <a:stretch/>
        </p:blipFill>
        <p:spPr>
          <a:xfrm>
            <a:off x="2887038" y="1931542"/>
            <a:ext cx="5496674" cy="446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53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BE26DD-8E51-4E8C-B201-A80BDB85E0F3}"/>
              </a:ext>
            </a:extLst>
          </p:cNvPr>
          <p:cNvSpPr txBox="1"/>
          <p:nvPr/>
        </p:nvSpPr>
        <p:spPr>
          <a:xfrm>
            <a:off x="7546041" y="3936858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오류 </a:t>
            </a:r>
            <a:r>
              <a:rPr lang="en-US" altLang="ko-KR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1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22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가 </a:t>
            </a:r>
            <a:r>
              <a:rPr lang="ko-KR" altLang="en-US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아예 출력되지 않음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03C808-CE0F-455B-AE3A-9D4E838559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93" t="10187" r="38233" b="21948"/>
          <a:stretch/>
        </p:blipFill>
        <p:spPr>
          <a:xfrm>
            <a:off x="1705510" y="791110"/>
            <a:ext cx="3914454" cy="465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945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CCDCF8B-46EC-482F-9853-B61C2D5ACE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74" t="18727" r="30368" b="28839"/>
          <a:stretch/>
        </p:blipFill>
        <p:spPr>
          <a:xfrm>
            <a:off x="2465797" y="1397286"/>
            <a:ext cx="5640513" cy="475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339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9421512-C4D3-46A4-9C7C-44E46939F7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68" t="19774" r="30275" b="28839"/>
          <a:stretch/>
        </p:blipFill>
        <p:spPr>
          <a:xfrm>
            <a:off x="2476070" y="1212350"/>
            <a:ext cx="5116532" cy="422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200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A38DABD-6D27-4E94-8C05-875CCC7EE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83" t="9944" r="35358" b="50000"/>
          <a:stretch/>
        </p:blipFill>
        <p:spPr>
          <a:xfrm>
            <a:off x="2742202" y="557938"/>
            <a:ext cx="6707595" cy="435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6503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5F8974C-A1F7-45B4-AC02-8A228B44A9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57" t="28474" r="41008" b="21582"/>
          <a:stretch/>
        </p:blipFill>
        <p:spPr>
          <a:xfrm>
            <a:off x="2510725" y="948955"/>
            <a:ext cx="6059837" cy="496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0823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D291B28-1397-4C52-A9BB-C1FCDA9166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90" t="27571" r="40444" b="22260"/>
          <a:stretch/>
        </p:blipFill>
        <p:spPr>
          <a:xfrm>
            <a:off x="2650211" y="1250763"/>
            <a:ext cx="5455403" cy="435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1538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6712E2D-FE17-4AEA-A56F-E2145BDDFE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45" t="9481" r="48518" b="15556"/>
          <a:stretch/>
        </p:blipFill>
        <p:spPr>
          <a:xfrm>
            <a:off x="5486400" y="-199564"/>
            <a:ext cx="5689600" cy="98593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F2C4097-FEEF-4324-A4CA-B0E0B20050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93" t="9480" r="38981" b="10519"/>
          <a:stretch/>
        </p:blipFill>
        <p:spPr>
          <a:xfrm>
            <a:off x="833120" y="406400"/>
            <a:ext cx="4241386" cy="590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73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88E89F6-7474-4507-97EE-EC4E7811A0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81" r="38333" b="50000"/>
          <a:stretch/>
        </p:blipFill>
        <p:spPr>
          <a:xfrm>
            <a:off x="1544320" y="1899920"/>
            <a:ext cx="6766560" cy="277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61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0B4E9A9-D808-4803-B19D-089BEF7477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26" r="740" b="27111"/>
          <a:stretch/>
        </p:blipFill>
        <p:spPr>
          <a:xfrm>
            <a:off x="609600" y="680720"/>
            <a:ext cx="1089152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2880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29A12C3-286B-4D73-B3FC-B7AE13C7C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45" r="44537" b="47259"/>
          <a:stretch/>
        </p:blipFill>
        <p:spPr>
          <a:xfrm>
            <a:off x="609600" y="579120"/>
            <a:ext cx="6085840" cy="303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5304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2E3228-A951-42A7-99D0-B97B1A6F8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74" r="43796" b="46963"/>
          <a:stretch/>
        </p:blipFill>
        <p:spPr>
          <a:xfrm>
            <a:off x="609600" y="690880"/>
            <a:ext cx="616712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0120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C0634CB-2183-4F34-AAE9-7FB2BF4544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48" t="9334" r="42685" b="52741"/>
          <a:stretch/>
        </p:blipFill>
        <p:spPr>
          <a:xfrm>
            <a:off x="2621280" y="1097280"/>
            <a:ext cx="4438412" cy="332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651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1949705-DC67-4ED9-89FC-7888DBE570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78" r="65278" b="59555"/>
          <a:stretch/>
        </p:blipFill>
        <p:spPr>
          <a:xfrm>
            <a:off x="609600" y="670560"/>
            <a:ext cx="381000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274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F4EF45C-38F4-4C39-B2D6-1D042F5DD7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00" t="10370" r="31667" b="7704"/>
          <a:stretch/>
        </p:blipFill>
        <p:spPr>
          <a:xfrm>
            <a:off x="3352800" y="711200"/>
            <a:ext cx="4754880" cy="561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50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1754259-E521-4F83-BF5F-EF7C7CD90B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41" t="10814" r="20555" b="10667"/>
          <a:stretch/>
        </p:blipFill>
        <p:spPr>
          <a:xfrm>
            <a:off x="3352800" y="736600"/>
            <a:ext cx="58928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9699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322353E-C0A5-4E7D-8E1A-6F6470BE43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33" t="20000" r="35833" b="17185"/>
          <a:stretch/>
        </p:blipFill>
        <p:spPr>
          <a:xfrm>
            <a:off x="2580640" y="904240"/>
            <a:ext cx="4480560" cy="430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2847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3530368-B0BB-4E51-AD82-43F14792F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40" t="19557" r="35834" b="17480"/>
          <a:stretch/>
        </p:blipFill>
        <p:spPr>
          <a:xfrm>
            <a:off x="3037840" y="1270000"/>
            <a:ext cx="449072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1898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3EFCD5B-CD74-4A2F-AC5E-DE1700D228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48" t="19851" r="36296" b="16889"/>
          <a:stretch/>
        </p:blipFill>
        <p:spPr>
          <a:xfrm>
            <a:off x="3098800" y="1259840"/>
            <a:ext cx="4450080" cy="433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228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94D453A-07F8-43D4-8866-489EEAA63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18" t="19407" r="36296" b="17482"/>
          <a:stretch/>
        </p:blipFill>
        <p:spPr>
          <a:xfrm>
            <a:off x="3190240" y="1330960"/>
            <a:ext cx="4409440" cy="432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263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740BAB3-7723-45B0-9E77-76F71A8E9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6" t="11111" r="8148" b="74963"/>
          <a:stretch/>
        </p:blipFill>
        <p:spPr>
          <a:xfrm>
            <a:off x="568960" y="1270000"/>
            <a:ext cx="9428480" cy="95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6377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3FC3589-B083-4701-8865-C4DE0B0D9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75" t="8148" r="28147" b="28741"/>
          <a:stretch/>
        </p:blipFill>
        <p:spPr>
          <a:xfrm>
            <a:off x="3261360" y="914400"/>
            <a:ext cx="4419600" cy="432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00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A70094-235A-477C-8281-11AB4D2666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19" t="14074" r="11944" b="42666"/>
          <a:stretch/>
        </p:blipFill>
        <p:spPr>
          <a:xfrm>
            <a:off x="2346960" y="1076960"/>
            <a:ext cx="8727440" cy="296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43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EB02037-8863-43AD-9478-3098FCCA61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81" r="42870" b="62519"/>
          <a:stretch/>
        </p:blipFill>
        <p:spPr>
          <a:xfrm>
            <a:off x="1869440" y="1508760"/>
            <a:ext cx="6268720" cy="192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709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4515D9C-EFE1-4FB0-8185-A489F47E6B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48" t="14074" r="20463" b="42963"/>
          <a:stretch/>
        </p:blipFill>
        <p:spPr>
          <a:xfrm>
            <a:off x="1615440" y="1300480"/>
            <a:ext cx="783336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1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F852883-F133-48DA-9E94-852353CBF4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74" t="14667" r="20649" b="46074"/>
          <a:stretch/>
        </p:blipFill>
        <p:spPr>
          <a:xfrm>
            <a:off x="2956560" y="1493520"/>
            <a:ext cx="551688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295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C06F60-AB89-4D21-9615-F35F9F5CD0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95" t="9906" r="9647" b="24342"/>
          <a:stretch/>
        </p:blipFill>
        <p:spPr>
          <a:xfrm>
            <a:off x="1666240" y="711200"/>
            <a:ext cx="6939280" cy="450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344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73</Words>
  <Application>Microsoft Office PowerPoint</Application>
  <PresentationFormat>와이드스크린</PresentationFormat>
  <Paragraphs>7</Paragraphs>
  <Slides>40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조예나</dc:creator>
  <cp:lastModifiedBy>조예나</cp:lastModifiedBy>
  <cp:revision>14</cp:revision>
  <dcterms:created xsi:type="dcterms:W3CDTF">2021-10-03T12:07:58Z</dcterms:created>
  <dcterms:modified xsi:type="dcterms:W3CDTF">2021-11-14T04:55:32Z</dcterms:modified>
</cp:coreProperties>
</file>

<file path=docProps/thumbnail.jpeg>
</file>